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1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0" d="100"/>
          <a:sy n="60" d="100"/>
        </p:scale>
        <p:origin x="42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7/23/2014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7/23/2014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7/23/2014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7/23/2014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7/23/2014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50MenxCNYAI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50MenxCNYAI" TargetMode="Externa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spaces.com/join/4F9FCXN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Wikispaces</a:t>
            </a:r>
            <a:r>
              <a:rPr lang="en-US" dirty="0" smtClean="0"/>
              <a:t> and blogger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Classroom writing tools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385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5493" y="2425700"/>
            <a:ext cx="8588208" cy="2810799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/>
              <a:t>Join the LWP Technology Academy 2014 </a:t>
            </a:r>
            <a:r>
              <a:rPr lang="en-US" sz="2400" dirty="0" err="1" smtClean="0"/>
              <a:t>Wikispace</a:t>
            </a:r>
            <a:endParaRPr lang="en-US" sz="2400" dirty="0" smtClean="0"/>
          </a:p>
          <a:p>
            <a:r>
              <a:rPr lang="en-US" sz="2400" dirty="0" smtClean="0"/>
              <a:t>Create a page</a:t>
            </a:r>
          </a:p>
          <a:p>
            <a:r>
              <a:rPr lang="en-US" sz="2400" dirty="0" smtClean="0"/>
              <a:t>Add text</a:t>
            </a:r>
          </a:p>
          <a:p>
            <a:r>
              <a:rPr lang="en-US" sz="2400" dirty="0" smtClean="0"/>
              <a:t>Set up your own class wiki</a:t>
            </a:r>
          </a:p>
          <a:p>
            <a:r>
              <a:rPr lang="en-US" sz="2400" dirty="0" smtClean="0"/>
              <a:t>Wiki versus Blog</a:t>
            </a:r>
          </a:p>
          <a:p>
            <a:endParaRPr lang="en-US" sz="2400" dirty="0"/>
          </a:p>
          <a:p>
            <a:r>
              <a:rPr lang="en-US" sz="2400" dirty="0" smtClean="0"/>
              <a:t>BUT FIRST AN OVERVIEW . . 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9315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777396"/>
            <a:ext cx="11029615" cy="367830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dirty="0" smtClean="0"/>
          </a:p>
        </p:txBody>
      </p:sp>
      <p:pic>
        <p:nvPicPr>
          <p:cNvPr id="4" name="Picture 3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2444558" cy="696758"/>
          </a:xfrm>
          <a:prstGeom prst="rect">
            <a:avLst/>
          </a:prstGeom>
        </p:spPr>
      </p:pic>
      <p:pic>
        <p:nvPicPr>
          <p:cNvPr id="5" name="50MenxCNYAI"/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622694" y="696758"/>
            <a:ext cx="10946610" cy="6157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70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Join the </a:t>
            </a:r>
            <a:r>
              <a:rPr lang="en-US" dirty="0" err="1" smtClean="0"/>
              <a:t>wikispace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/>
              <a:t>PRACTICE SPACE</a:t>
            </a:r>
          </a:p>
          <a:p>
            <a:pPr marL="0" indent="0">
              <a:buNone/>
            </a:pPr>
            <a:r>
              <a:rPr lang="en-US" sz="2800" dirty="0" smtClean="0"/>
              <a:t>LWP </a:t>
            </a:r>
            <a:r>
              <a:rPr lang="en-US" sz="2800" dirty="0"/>
              <a:t>Technology Academy 2014 </a:t>
            </a:r>
            <a:r>
              <a:rPr lang="en-US" sz="2800" dirty="0" err="1"/>
              <a:t>Wikispace</a:t>
            </a:r>
            <a:r>
              <a:rPr lang="en-US" sz="2800" dirty="0"/>
              <a:t>:</a:t>
            </a:r>
          </a:p>
          <a:p>
            <a:pPr marL="0" indent="0">
              <a:buNone/>
            </a:pPr>
            <a:r>
              <a:rPr lang="en-US" sz="2800" dirty="0"/>
              <a:t>		</a:t>
            </a:r>
            <a:r>
              <a:rPr lang="en-US" sz="2800" b="1" dirty="0">
                <a:solidFill>
                  <a:schemeClr val="tx1"/>
                </a:solidFill>
                <a:hlinkClick r:id="rId2"/>
              </a:rPr>
              <a:t>https://</a:t>
            </a:r>
            <a:r>
              <a:rPr lang="en-US" sz="2800" b="1" dirty="0" smtClean="0">
                <a:solidFill>
                  <a:schemeClr val="tx1"/>
                </a:solidFill>
                <a:hlinkClick r:id="rId2"/>
              </a:rPr>
              <a:t>wikispaces.com/join/4F9FCXN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You will be prompted to create a </a:t>
            </a:r>
            <a:r>
              <a:rPr lang="en-US" sz="2800" dirty="0" err="1" smtClean="0"/>
              <a:t>Wikispace</a:t>
            </a:r>
            <a:r>
              <a:rPr lang="en-US" sz="2800" dirty="0" smtClean="0"/>
              <a:t> account in order to join this wiki.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43668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00" y="7468"/>
            <a:ext cx="5295899" cy="6850532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0036" y="0"/>
            <a:ext cx="52993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185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59" y="415146"/>
            <a:ext cx="11265677" cy="6183774"/>
          </a:xfrm>
        </p:spPr>
      </p:pic>
      <p:sp>
        <p:nvSpPr>
          <p:cNvPr id="5" name="Up Arrow 4"/>
          <p:cNvSpPr/>
          <p:nvPr/>
        </p:nvSpPr>
        <p:spPr>
          <a:xfrm>
            <a:off x="10576560" y="1280160"/>
            <a:ext cx="807720" cy="156972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269472" y="2813571"/>
            <a:ext cx="754107" cy="13869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6675121" y="2252537"/>
            <a:ext cx="798737" cy="1469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850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Blogger.com</a:t>
            </a:r>
          </a:p>
          <a:p>
            <a:r>
              <a:rPr lang="en-US" sz="2800" dirty="0" smtClean="0"/>
              <a:t>Postach.io with Evernote</a:t>
            </a:r>
          </a:p>
          <a:p>
            <a:r>
              <a:rPr lang="en-US" sz="2800" dirty="0" smtClean="0"/>
              <a:t>Kidblog.org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862639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960" y="0"/>
            <a:ext cx="7284720" cy="6853850"/>
          </a:xfrm>
          <a:ln>
            <a:solidFill>
              <a:schemeClr val="accent1">
                <a:shade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616635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wikis and blogs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Who owns the page? </a:t>
            </a:r>
          </a:p>
          <a:p>
            <a:r>
              <a:rPr lang="en-US" sz="2400" dirty="0" smtClean="0"/>
              <a:t>What permissions need to be in place?</a:t>
            </a:r>
          </a:p>
          <a:p>
            <a:r>
              <a:rPr lang="en-US" sz="2400" dirty="0" smtClean="0"/>
              <a:t>How many are contributing at one time?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25046884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TC103457464[[fn=Dividend]]</Template>
  <TotalTime>67</TotalTime>
  <Words>77</Words>
  <Application>Microsoft Office PowerPoint</Application>
  <PresentationFormat>Widescreen</PresentationFormat>
  <Paragraphs>24</Paragraphs>
  <Slides>9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Gill Sans MT</vt:lpstr>
      <vt:lpstr>Wingdings 2</vt:lpstr>
      <vt:lpstr>Dividend</vt:lpstr>
      <vt:lpstr>Wikispaces and blogger</vt:lpstr>
      <vt:lpstr>objectives</vt:lpstr>
      <vt:lpstr>PowerPoint Presentation</vt:lpstr>
      <vt:lpstr>Join the wikispace</vt:lpstr>
      <vt:lpstr>PowerPoint Presentation</vt:lpstr>
      <vt:lpstr>PowerPoint Presentation</vt:lpstr>
      <vt:lpstr>Blog</vt:lpstr>
      <vt:lpstr>PowerPoint Presentation</vt:lpstr>
      <vt:lpstr>Comparing wikis and blogs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Wikispaces and blogger</dc:title>
  <dc:creator>Vujaklija, Amy</dc:creator>
  <cp:lastModifiedBy>Vujaklija, Amy</cp:lastModifiedBy>
  <cp:revision>7</cp:revision>
  <dcterms:created xsi:type="dcterms:W3CDTF">2014-07-23T01:10:09Z</dcterms:created>
  <dcterms:modified xsi:type="dcterms:W3CDTF">2014-07-24T01:49:55Z</dcterms:modified>
</cp:coreProperties>
</file>